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Management Growth in Emerging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Economies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(ICMGEE-2025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Manas IT\Desktop\icmgee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62817"/>
            <a:ext cx="2928925" cy="831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Management Growth in Emerging Economies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(ICMGEE-2025)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icmgee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62817"/>
            <a:ext cx="2928925" cy="831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Management Growth in Emerging Economies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(ICMGEE-2025)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mgee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62817"/>
            <a:ext cx="2928925" cy="831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Management Growth in Emerging Economies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(ICMGEE-2025)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mgee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62817"/>
            <a:ext cx="2928925" cy="831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Management Growth in Emerging Economies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(ICMGEE-2025)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mgee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62817"/>
            <a:ext cx="2928925" cy="831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Management Growth in Emerging Economies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(ICMGEE-2025)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mgee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62817"/>
            <a:ext cx="2928925" cy="831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Management Growth in Emerging Economies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(ICMGEE-2025)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cmgee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62817"/>
            <a:ext cx="2928925" cy="831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Management Growth in Emerging Economies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(ICMGEE-2025)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2" descr="C:\Users\Manas IT\Desktop\icmgee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62817"/>
            <a:ext cx="2928925" cy="831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170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55</cp:revision>
  <dcterms:created xsi:type="dcterms:W3CDTF">2017-12-21T10:51:09Z</dcterms:created>
  <dcterms:modified xsi:type="dcterms:W3CDTF">2025-01-27T11:50:42Z</dcterms:modified>
</cp:coreProperties>
</file>